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67" r:id="rId4"/>
    <p:sldId id="269" r:id="rId5"/>
    <p:sldId id="257" r:id="rId6"/>
    <p:sldId id="259" r:id="rId7"/>
    <p:sldId id="261" r:id="rId8"/>
    <p:sldId id="262" r:id="rId9"/>
    <p:sldId id="260" r:id="rId10"/>
    <p:sldId id="258" r:id="rId11"/>
    <p:sldId id="264" r:id="rId12"/>
    <p:sldId id="265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cs typeface="AngsanaUPC" panose="02020603050405020304" pitchFamily="18" charset="-34"/>
              </a:rPr>
              <a:t>Школьное ученическое самоуправление «МиГ» МБОУ «Гимназия №125»</a:t>
            </a:r>
            <a:endParaRPr lang="ru-RU" dirty="0"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963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404664"/>
            <a:ext cx="6512511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/>
              <a:t>Спортивный </a:t>
            </a:r>
            <a:br>
              <a:rPr lang="ru-RU" dirty="0" smtClean="0"/>
            </a:br>
            <a:r>
              <a:rPr lang="ru-RU" dirty="0" smtClean="0"/>
              <a:t>комитет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3279600" cy="32796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80" t="15961" r="6867" b="12447"/>
          <a:stretch/>
        </p:blipFill>
        <p:spPr>
          <a:xfrm>
            <a:off x="3563888" y="2132856"/>
            <a:ext cx="3408575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878580"/>
            <a:ext cx="3995936" cy="2664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5" y="3878580"/>
            <a:ext cx="4182407" cy="2783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63877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6512511" cy="1143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Школьная бизнес-компания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en-US" dirty="0" smtClean="0"/>
              <a:t>Soul</a:t>
            </a:r>
            <a:r>
              <a:rPr lang="ru-RU" dirty="0" smtClean="0"/>
              <a:t> </a:t>
            </a:r>
            <a:r>
              <a:rPr lang="en-US" dirty="0" smtClean="0"/>
              <a:t>and Paper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Содержимое 3" descr="19WlcPHsNQ8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39552" y="3789040"/>
            <a:ext cx="3457799" cy="269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TLAeXBTI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3284984"/>
            <a:ext cx="3203848" cy="3203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север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32656"/>
            <a:ext cx="2857500" cy="2857500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 descr="iu19ZaIVOG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936" y="3933056"/>
            <a:ext cx="2035127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188640"/>
            <a:ext cx="5652120" cy="1143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Российское движение школьников</a:t>
            </a:r>
            <a:endParaRPr lang="ru-RU" dirty="0"/>
          </a:p>
        </p:txBody>
      </p:sp>
      <p:pic>
        <p:nvPicPr>
          <p:cNvPr id="5" name="Рисунок 4" descr="6EetZW3nSsw-1.jpg"/>
          <p:cNvPicPr>
            <a:picLocks noChangeAspect="1"/>
          </p:cNvPicPr>
          <p:nvPr/>
        </p:nvPicPr>
        <p:blipFill>
          <a:blip r:embed="rId2" cstate="print"/>
          <a:srcRect t="16583"/>
          <a:stretch>
            <a:fillRect/>
          </a:stretch>
        </p:blipFill>
        <p:spPr>
          <a:xfrm>
            <a:off x="2339752" y="2708920"/>
            <a:ext cx="4572000" cy="2535609"/>
          </a:xfrm>
          <a:prstGeom prst="roundRect">
            <a:avLst>
              <a:gd name="adj" fmla="val 2357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fVvqgmuJx8.jpg"/>
          <p:cNvPicPr>
            <a:picLocks noChangeAspect="1"/>
          </p:cNvPicPr>
          <p:nvPr/>
        </p:nvPicPr>
        <p:blipFill>
          <a:blip r:embed="rId3" cstate="print"/>
          <a:srcRect l="14202" t="26629" r="37273"/>
          <a:stretch>
            <a:fillRect/>
          </a:stretch>
        </p:blipFill>
        <p:spPr>
          <a:xfrm>
            <a:off x="251520" y="3933056"/>
            <a:ext cx="2520280" cy="2540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полюс1.png"/>
          <p:cNvPicPr>
            <a:picLocks noGrp="1" noChangeAspect="1"/>
          </p:cNvPicPr>
          <p:nvPr>
            <p:ph sz="quarter" idx="13"/>
          </p:nvPr>
        </p:nvPicPr>
        <p:blipFill>
          <a:blip r:embed="rId4" cstate="print"/>
          <a:stretch>
            <a:fillRect/>
          </a:stretch>
        </p:blipFill>
        <p:spPr>
          <a:xfrm>
            <a:off x="251520" y="188640"/>
            <a:ext cx="2857500" cy="2857500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 descr="l5cQ6j04Rl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3861048"/>
            <a:ext cx="3368224" cy="2825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143000"/>
          </a:xfrm>
        </p:spPr>
        <p:txBody>
          <a:bodyPr/>
          <a:lstStyle/>
          <a:p>
            <a:pPr algn="ctr">
              <a:buNone/>
            </a:pPr>
            <a:r>
              <a:rPr lang="ru-RU" sz="5400" dirty="0" smtClean="0"/>
              <a:t>И это мы- ШУС «МиГ»!</a:t>
            </a:r>
            <a:endParaRPr lang="ru-RU" sz="5400" dirty="0"/>
          </a:p>
        </p:txBody>
      </p:sp>
      <p:pic>
        <p:nvPicPr>
          <p:cNvPr id="4" name="Содержимое 3" descr="vy4nH038a4k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rcRect t="23228"/>
          <a:stretch>
            <a:fillRect/>
          </a:stretch>
        </p:blipFill>
        <p:spPr>
          <a:xfrm>
            <a:off x="1115616" y="1556792"/>
            <a:ext cx="6914058" cy="4799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6242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6512511" cy="1143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Немного из истории…</a:t>
            </a:r>
            <a:endParaRPr lang="ru-RU" dirty="0"/>
          </a:p>
        </p:txBody>
      </p:sp>
      <p:pic>
        <p:nvPicPr>
          <p:cNvPr id="4" name="Рисунок 3" descr="hcP8bGGET1I-2.jpg"/>
          <p:cNvPicPr>
            <a:picLocks noChangeAspect="1"/>
          </p:cNvPicPr>
          <p:nvPr/>
        </p:nvPicPr>
        <p:blipFill>
          <a:blip r:embed="rId2" cstate="print"/>
          <a:srcRect l="10826" r="12887"/>
          <a:stretch>
            <a:fillRect/>
          </a:stretch>
        </p:blipFill>
        <p:spPr>
          <a:xfrm>
            <a:off x="6300192" y="764704"/>
            <a:ext cx="2639944" cy="2592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2000.gif"/>
          <p:cNvPicPr>
            <a:picLocks noGrp="1" noChangeAspect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395537" y="1988840"/>
            <a:ext cx="2880320" cy="2035426"/>
          </a:xfrm>
          <a:prstGeom prst="rect">
            <a:avLst/>
          </a:prstGeom>
          <a:ln w="22860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200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4077072"/>
            <a:ext cx="2787406" cy="2016224"/>
          </a:xfrm>
          <a:prstGeom prst="rect">
            <a:avLst/>
          </a:prstGeom>
          <a:ln w="22860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200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3284984"/>
            <a:ext cx="2857500" cy="2133600"/>
          </a:xfrm>
          <a:prstGeom prst="rect">
            <a:avLst/>
          </a:prstGeom>
          <a:ln w="22860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20160901_135752.jpg"/>
          <p:cNvPicPr>
            <a:picLocks noChangeAspect="1"/>
          </p:cNvPicPr>
          <p:nvPr/>
        </p:nvPicPr>
        <p:blipFill>
          <a:blip r:embed="rId2" cstate="print"/>
          <a:srcRect l="22438" r="126" b="21650"/>
          <a:stretch>
            <a:fillRect/>
          </a:stretch>
        </p:blipFill>
        <p:spPr>
          <a:xfrm>
            <a:off x="3491880" y="476672"/>
            <a:ext cx="1992503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jE1MXI2oTBk.jpg"/>
          <p:cNvPicPr>
            <a:picLocks noChangeAspect="1"/>
          </p:cNvPicPr>
          <p:nvPr/>
        </p:nvPicPr>
        <p:blipFill>
          <a:blip r:embed="rId3" cstate="print"/>
          <a:srcRect l="21217" t="1990" r="29786"/>
          <a:stretch>
            <a:fillRect/>
          </a:stretch>
        </p:blipFill>
        <p:spPr>
          <a:xfrm>
            <a:off x="395536" y="3429000"/>
            <a:ext cx="162271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987824" y="3068960"/>
            <a:ext cx="303875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Председатель</a:t>
            </a:r>
          </a:p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Анисимова Екатерина</a:t>
            </a:r>
            <a:endParaRPr lang="ru-RU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2348880"/>
            <a:ext cx="20457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Научный комитет</a:t>
            </a:r>
          </a:p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Яшина Елизавета</a:t>
            </a:r>
            <a:endParaRPr lang="ru-RU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589240"/>
            <a:ext cx="24080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Спортивный комитет</a:t>
            </a:r>
          </a:p>
          <a:p>
            <a:pPr algn="ctr"/>
            <a:r>
              <a:rPr lang="ru-RU" b="1" cap="none" spc="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Давлетшина</a:t>
            </a:r>
            <a:r>
              <a:rPr lang="ru-RU" b="1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Саида</a:t>
            </a:r>
            <a:endParaRPr lang="ru-RU" b="1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51720" y="5877272"/>
            <a:ext cx="255230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СМИ</a:t>
            </a:r>
          </a:p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Митрофанова Татьяна</a:t>
            </a:r>
            <a:endParaRPr lang="ru-RU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34756" y="5877272"/>
            <a:ext cx="25202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редколлегии</a:t>
            </a:r>
          </a:p>
          <a:p>
            <a:pPr algn="ctr"/>
            <a:r>
              <a:rPr lang="ru-RU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Ялалетдинова</a:t>
            </a:r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Алсу</a:t>
            </a:r>
            <a:endParaRPr lang="ru-RU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60232" y="5301208"/>
            <a:ext cx="24117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Законодательный комитет</a:t>
            </a:r>
          </a:p>
          <a:p>
            <a:pPr algn="ctr"/>
            <a:r>
              <a:rPr lang="ru-RU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Абитова</a:t>
            </a:r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Камилла</a:t>
            </a:r>
            <a:endParaRPr lang="ru-RU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12160" y="2420888"/>
            <a:ext cx="27703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культуры</a:t>
            </a:r>
          </a:p>
          <a:p>
            <a:pPr algn="ctr"/>
            <a:r>
              <a:rPr lang="ru-RU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Мухаметгалеева</a:t>
            </a:r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Карина</a:t>
            </a:r>
            <a:endParaRPr lang="ru-RU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4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2664296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/>
          <p:nvPr/>
        </p:nvPicPr>
        <p:blipFill>
          <a:blip r:embed="rId5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48680"/>
            <a:ext cx="27432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/>
          <p:nvPr/>
        </p:nvPicPr>
        <p:blipFill>
          <a:blip r:embed="rId6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861048"/>
            <a:ext cx="2232248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/>
          <p:nvPr/>
        </p:nvPicPr>
        <p:blipFill>
          <a:blip r:embed="rId7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01008"/>
            <a:ext cx="241967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/>
          <p:nvPr/>
        </p:nvPicPr>
        <p:blipFill>
          <a:blip r:embed="rId8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17032"/>
            <a:ext cx="1656183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p-307405_960_720.pn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23528" y="620688"/>
            <a:ext cx="8568952" cy="5904656"/>
          </a:xfrm>
        </p:spPr>
      </p:pic>
      <p:sp>
        <p:nvSpPr>
          <p:cNvPr id="5" name="Прямоугольник 4"/>
          <p:cNvSpPr/>
          <p:nvPr/>
        </p:nvSpPr>
        <p:spPr>
          <a:xfrm rot="20790055">
            <a:off x="4518286" y="1754810"/>
            <a:ext cx="361667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Законодательный</a:t>
            </a:r>
            <a:endParaRPr lang="ru-RU" sz="320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668109">
            <a:off x="557359" y="2055028"/>
            <a:ext cx="266429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Спортивный</a:t>
            </a:r>
            <a:endParaRPr lang="ru-RU" sz="280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92280" y="5013176"/>
            <a:ext cx="10070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СМИ</a:t>
            </a:r>
            <a:endParaRPr lang="ru-RU" sz="320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712413">
            <a:off x="2020319" y="4474871"/>
            <a:ext cx="18277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Научный</a:t>
            </a:r>
            <a:endParaRPr lang="ru-RU" sz="320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982272">
            <a:off x="3597905" y="3687282"/>
            <a:ext cx="24416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Культурный</a:t>
            </a:r>
            <a:endParaRPr lang="ru-RU" sz="320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19872" y="6021288"/>
            <a:ext cx="26212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Редколлегия</a:t>
            </a:r>
            <a:endParaRPr lang="ru-RU" sz="320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7667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Законодательный комитет</a:t>
            </a:r>
            <a:endParaRPr lang="ru-RU" dirty="0"/>
          </a:p>
        </p:txBody>
      </p:sp>
      <p:pic>
        <p:nvPicPr>
          <p:cNvPr id="5" name="Рисунок 4" descr="RZxIOkSYbR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2564904"/>
            <a:ext cx="4572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zaL3EmQcGNY.jpg"/>
          <p:cNvPicPr>
            <a:picLocks noChangeAspect="1"/>
          </p:cNvPicPr>
          <p:nvPr/>
        </p:nvPicPr>
        <p:blipFill>
          <a:blip r:embed="rId3" cstate="print"/>
          <a:srcRect t="22625" r="10530"/>
          <a:stretch>
            <a:fillRect/>
          </a:stretch>
        </p:blipFill>
        <p:spPr>
          <a:xfrm>
            <a:off x="179512" y="3833466"/>
            <a:ext cx="3996952" cy="2592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антарктида.png"/>
          <p:cNvPicPr>
            <a:picLocks noGrp="1" noChangeAspect="1"/>
          </p:cNvPicPr>
          <p:nvPr>
            <p:ph sz="quarter" idx="13"/>
          </p:nvPr>
        </p:nvPicPr>
        <p:blipFill>
          <a:blip r:embed="rId4" cstate="print"/>
          <a:stretch>
            <a:fillRect/>
          </a:stretch>
        </p:blipFill>
        <p:spPr>
          <a:xfrm>
            <a:off x="251520" y="260648"/>
            <a:ext cx="3251613" cy="3240000"/>
          </a:xfrm>
        </p:spPr>
      </p:pic>
    </p:spTree>
    <p:extLst>
      <p:ext uri="{BB962C8B-B14F-4D97-AF65-F5344CB8AC3E}">
        <p14:creationId xmlns:p14="http://schemas.microsoft.com/office/powerpoint/2010/main" xmlns="" val="2897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04" y="47667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Редколлегия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60648"/>
            <a:ext cx="3279600" cy="3279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22387">
            <a:off x="4748044" y="2217786"/>
            <a:ext cx="3250139" cy="4496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123075"/>
            <a:ext cx="3919537" cy="982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24089">
            <a:off x="4013329" y="2388332"/>
            <a:ext cx="3804669" cy="954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PbjeVAI_1T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789040"/>
            <a:ext cx="3702110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86217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6512511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/>
              <a:t>Научный </a:t>
            </a:r>
            <a:br>
              <a:rPr lang="ru-RU" dirty="0" smtClean="0"/>
            </a:br>
            <a:r>
              <a:rPr lang="ru-RU" dirty="0" smtClean="0"/>
              <a:t>комитет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3279600" cy="3279600"/>
          </a:xfr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75044"/>
            <a:ext cx="3294810" cy="4371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1703" y="4089414"/>
            <a:ext cx="3565252" cy="531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111" y="3789040"/>
            <a:ext cx="3582144" cy="476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313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MdgKjFQHC0k-1.jpg"/>
          <p:cNvPicPr>
            <a:picLocks noChangeAspect="1"/>
          </p:cNvPicPr>
          <p:nvPr/>
        </p:nvPicPr>
        <p:blipFill>
          <a:blip r:embed="rId2" cstate="print"/>
          <a:srcRect l="15931" r="7953"/>
          <a:stretch>
            <a:fillRect/>
          </a:stretch>
        </p:blipFill>
        <p:spPr>
          <a:xfrm>
            <a:off x="3491880" y="1916832"/>
            <a:ext cx="3096344" cy="2711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620688"/>
            <a:ext cx="6512511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/>
              <a:t>Культурный </a:t>
            </a:r>
            <a:br>
              <a:rPr lang="ru-RU" dirty="0" smtClean="0"/>
            </a:br>
            <a:r>
              <a:rPr lang="ru-RU" dirty="0" smtClean="0"/>
              <a:t>комитет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88640"/>
            <a:ext cx="3279600" cy="3279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789040"/>
            <a:ext cx="3923928" cy="2615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741034"/>
            <a:ext cx="4211960" cy="28079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76758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76672"/>
            <a:ext cx="6512511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/>
              <a:t>Комитет</a:t>
            </a:r>
            <a:br>
              <a:rPr lang="ru-RU" dirty="0" smtClean="0"/>
            </a:br>
            <a:r>
              <a:rPr lang="ru-RU" dirty="0" smtClean="0"/>
              <a:t>СМИ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228" y="116632"/>
            <a:ext cx="3279600" cy="32796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39" b="11111"/>
          <a:stretch/>
        </p:blipFill>
        <p:spPr>
          <a:xfrm>
            <a:off x="3275856" y="2488142"/>
            <a:ext cx="3080940" cy="4658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40"/>
          <a:stretch/>
        </p:blipFill>
        <p:spPr>
          <a:xfrm rot="877214">
            <a:off x="6250412" y="2748723"/>
            <a:ext cx="2643174" cy="4509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40"/>
          <a:stretch/>
        </p:blipFill>
        <p:spPr>
          <a:xfrm rot="20867148">
            <a:off x="436993" y="3578419"/>
            <a:ext cx="2495385" cy="4256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9031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839</TotalTime>
  <Words>68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Школьное ученическое самоуправление «МиГ» МБОУ «Гимназия №125»</vt:lpstr>
      <vt:lpstr>Немного из истории…</vt:lpstr>
      <vt:lpstr>Слайд 3</vt:lpstr>
      <vt:lpstr>Слайд 4</vt:lpstr>
      <vt:lpstr>Законодательный комитет</vt:lpstr>
      <vt:lpstr>Редколлегия</vt:lpstr>
      <vt:lpstr>Научный  комитет</vt:lpstr>
      <vt:lpstr>Культурный  комитет</vt:lpstr>
      <vt:lpstr>Комитет СМИ</vt:lpstr>
      <vt:lpstr>Спортивный  комитет</vt:lpstr>
      <vt:lpstr>Школьная бизнес-компания «Soul and Paper»</vt:lpstr>
      <vt:lpstr>Российское движение школьников</vt:lpstr>
      <vt:lpstr>И это мы- ШУС «МиГ»!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</dc:creator>
  <cp:lastModifiedBy>Админ</cp:lastModifiedBy>
  <cp:revision>11</cp:revision>
  <dcterms:created xsi:type="dcterms:W3CDTF">2017-03-01T07:41:04Z</dcterms:created>
  <dcterms:modified xsi:type="dcterms:W3CDTF">2017-10-15T06:32:01Z</dcterms:modified>
</cp:coreProperties>
</file>